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BB65589-6A01-427B-B106-6EB3D8143AC1}"/>
              </a:ext>
            </a:extLst>
          </p:cNvPr>
          <p:cNvSpPr/>
          <p:nvPr/>
        </p:nvSpPr>
        <p:spPr>
          <a:xfrm>
            <a:off x="6023945" y="2502716"/>
            <a:ext cx="951728" cy="3350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EB79F28-1537-43D5-BF2B-5153C244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2" y="1200804"/>
            <a:ext cx="484499" cy="484499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C2D3F7-75D5-4416-8BDD-C7488BDA6E7D}"/>
              </a:ext>
            </a:extLst>
          </p:cNvPr>
          <p:cNvSpPr/>
          <p:nvPr/>
        </p:nvSpPr>
        <p:spPr bwMode="auto">
          <a:xfrm>
            <a:off x="4933576" y="1227573"/>
            <a:ext cx="5795041" cy="4220504"/>
          </a:xfrm>
          <a:prstGeom prst="roundRect">
            <a:avLst>
              <a:gd name="adj" fmla="val 3326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ECDA0-D232-4B14-BB80-44D6790C4412}"/>
              </a:ext>
            </a:extLst>
          </p:cNvPr>
          <p:cNvSpPr txBox="1"/>
          <p:nvPr/>
        </p:nvSpPr>
        <p:spPr>
          <a:xfrm>
            <a:off x="5477337" y="1217286"/>
            <a:ext cx="2215991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仮想ネットワーク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E1E4BCA-28FE-4DF3-AF5E-D7A08218FA38}"/>
              </a:ext>
            </a:extLst>
          </p:cNvPr>
          <p:cNvSpPr/>
          <p:nvPr/>
        </p:nvSpPr>
        <p:spPr bwMode="auto">
          <a:xfrm>
            <a:off x="5096739" y="1883411"/>
            <a:ext cx="2727350" cy="3400403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7B899B-5A69-424A-9897-5C1922A1818A}"/>
              </a:ext>
            </a:extLst>
          </p:cNvPr>
          <p:cNvSpPr txBox="1"/>
          <p:nvPr/>
        </p:nvSpPr>
        <p:spPr>
          <a:xfrm>
            <a:off x="5185864" y="1837353"/>
            <a:ext cx="1387239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8" name="図 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8B55A96-3080-45D0-8B46-E10389C1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2714028"/>
            <a:ext cx="644868" cy="64486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996670-36DF-4A3D-8BE5-138A6F50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63" y="3534310"/>
            <a:ext cx="709355" cy="7093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E83678E-ED61-4B90-80DC-C678F6A5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99" y="3369704"/>
            <a:ext cx="1038566" cy="1038566"/>
          </a:xfrm>
          <a:prstGeom prst="rect">
            <a:avLst/>
          </a:prstGeom>
        </p:spPr>
      </p:pic>
      <p:pic>
        <p:nvPicPr>
          <p:cNvPr id="13" name="図 12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E4ADD9A-9CAB-45F6-BBE6-8BBB7CD1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4275510"/>
            <a:ext cx="644868" cy="644868"/>
          </a:xfrm>
          <a:prstGeom prst="rect">
            <a:avLst/>
          </a:prstGeom>
        </p:spPr>
      </p:pic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E9AB97E2-AEA0-4BFD-8B8F-3B6B398C397A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5095852" y="2440451"/>
            <a:ext cx="497848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07B26D7F-267E-4D9A-8457-157436A8EAAA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167637" y="3575869"/>
            <a:ext cx="354279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A7C68C-10F9-4D27-9B95-20B0B02B2233}"/>
              </a:ext>
            </a:extLst>
          </p:cNvPr>
          <p:cNvSpPr txBox="1"/>
          <p:nvPr/>
        </p:nvSpPr>
        <p:spPr>
          <a:xfrm>
            <a:off x="2468949" y="3008304"/>
            <a:ext cx="1831271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 IP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FQDN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55CA0C-2975-4D74-AA8C-6E0EDEB1A4B0}"/>
              </a:ext>
            </a:extLst>
          </p:cNvPr>
          <p:cNvSpPr txBox="1"/>
          <p:nvPr/>
        </p:nvSpPr>
        <p:spPr>
          <a:xfrm>
            <a:off x="3529633" y="4157761"/>
            <a:ext cx="1568378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Balancer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133CEC3-7849-46ED-BC8C-78491B68B21A}"/>
              </a:ext>
            </a:extLst>
          </p:cNvPr>
          <p:cNvSpPr txBox="1"/>
          <p:nvPr/>
        </p:nvSpPr>
        <p:spPr>
          <a:xfrm>
            <a:off x="5221657" y="3374339"/>
            <a:ext cx="2727350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VM</a:t>
            </a:r>
            <a:r>
              <a:rPr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(demo-web01)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3CF33E-ECB5-421E-9FE5-97E3DE8CDCF7}"/>
              </a:ext>
            </a:extLst>
          </p:cNvPr>
          <p:cNvSpPr txBox="1"/>
          <p:nvPr/>
        </p:nvSpPr>
        <p:spPr>
          <a:xfrm>
            <a:off x="5440887" y="4899985"/>
            <a:ext cx="2424382" cy="4914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Linux VM (demo-web02)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CF4F96B-CD28-420B-8813-31D97E7C8F50}"/>
              </a:ext>
            </a:extLst>
          </p:cNvPr>
          <p:cNvSpPr/>
          <p:nvPr/>
        </p:nvSpPr>
        <p:spPr bwMode="auto">
          <a:xfrm>
            <a:off x="8023710" y="1883410"/>
            <a:ext cx="2547340" cy="3400404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51DC0F9-BBA2-4492-9B41-5DD141A21F6E}"/>
              </a:ext>
            </a:extLst>
          </p:cNvPr>
          <p:cNvSpPr txBox="1"/>
          <p:nvPr/>
        </p:nvSpPr>
        <p:spPr>
          <a:xfrm>
            <a:off x="8015176" y="1883410"/>
            <a:ext cx="1223733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38" name="図 3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3B40D59-0CEC-4FD5-9DD8-2C816423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27" y="3266604"/>
            <a:ext cx="644868" cy="644868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3378A73-1DAD-4E48-8D3B-2CD6AFCCD5C3}"/>
              </a:ext>
            </a:extLst>
          </p:cNvPr>
          <p:cNvSpPr txBox="1"/>
          <p:nvPr/>
        </p:nvSpPr>
        <p:spPr>
          <a:xfrm>
            <a:off x="8855458" y="3809031"/>
            <a:ext cx="1690206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SQL Server VM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(demo-db01)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919F16C-0103-4C36-B5D9-159964AD3D8E}"/>
              </a:ext>
            </a:extLst>
          </p:cNvPr>
          <p:cNvCxnSpPr>
            <a:stCxn id="8" idx="3"/>
            <a:endCxn id="38" idx="1"/>
          </p:cNvCxnSpPr>
          <p:nvPr/>
        </p:nvCxnSpPr>
        <p:spPr>
          <a:xfrm>
            <a:off x="6834579" y="3036462"/>
            <a:ext cx="2543548" cy="55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8CB53DDC-C157-4E05-9ADD-305B3F903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3" y="5603787"/>
            <a:ext cx="526559" cy="498845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8461E049-1E22-4C40-A43D-6FE65ED81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39" y="2826237"/>
            <a:ext cx="347212" cy="440367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1011A621-7E75-4868-B2C6-3A13B467D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0" y="4400284"/>
            <a:ext cx="347212" cy="440367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8879A1-91EB-4103-81AB-9D357791A6D8}"/>
              </a:ext>
            </a:extLst>
          </p:cNvPr>
          <p:cNvSpPr txBox="1"/>
          <p:nvPr/>
        </p:nvSpPr>
        <p:spPr>
          <a:xfrm>
            <a:off x="7058965" y="5632252"/>
            <a:ext cx="2789866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可用性セット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(demo-web-as)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FAFB3FD-40E8-4AD0-8B0A-C9E3179A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92" y="3226526"/>
            <a:ext cx="347212" cy="440367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9EFACD4-D639-4754-8549-1905AE3560A4}"/>
              </a:ext>
            </a:extLst>
          </p:cNvPr>
          <p:cNvSpPr txBox="1"/>
          <p:nvPr/>
        </p:nvSpPr>
        <p:spPr>
          <a:xfrm>
            <a:off x="5098011" y="2268993"/>
            <a:ext cx="1063433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80, 3389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8DCB75B-AD7F-48DF-8CDC-EF4498293AE6}"/>
              </a:ext>
            </a:extLst>
          </p:cNvPr>
          <p:cNvSpPr txBox="1"/>
          <p:nvPr/>
        </p:nvSpPr>
        <p:spPr>
          <a:xfrm>
            <a:off x="5188350" y="3822534"/>
            <a:ext cx="864660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80, 22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8E7D07-A7EB-4083-8737-6A5C0AE52D43}"/>
              </a:ext>
            </a:extLst>
          </p:cNvPr>
          <p:cNvSpPr txBox="1"/>
          <p:nvPr/>
        </p:nvSpPr>
        <p:spPr>
          <a:xfrm>
            <a:off x="7955496" y="2601265"/>
            <a:ext cx="1262205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1433, 3389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D3FCC33-C052-4FDC-B8D4-7137C1DF79A5}"/>
              </a:ext>
            </a:extLst>
          </p:cNvPr>
          <p:cNvCxnSpPr>
            <a:endCxn id="10" idx="1"/>
          </p:cNvCxnSpPr>
          <p:nvPr/>
        </p:nvCxnSpPr>
        <p:spPr>
          <a:xfrm flipV="1">
            <a:off x="804891" y="3888987"/>
            <a:ext cx="2359108" cy="1010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図 64" descr="シルエ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B026174-BE9C-472D-AB8E-845E0A38C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64" y="3913380"/>
            <a:ext cx="780290" cy="780290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AF119D9-FDCF-444B-81FF-126D878DA2AE}"/>
              </a:ext>
            </a:extLst>
          </p:cNvPr>
          <p:cNvSpPr txBox="1"/>
          <p:nvPr/>
        </p:nvSpPr>
        <p:spPr>
          <a:xfrm>
            <a:off x="1023406" y="3864162"/>
            <a:ext cx="1023357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</a:t>
            </a:r>
            <a:endParaRPr kumimoji="1" lang="en-US" altLang="ja-JP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993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BF16C72-91A5-4C73-A891-D5370946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" y="1821644"/>
            <a:ext cx="11163382" cy="321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D4B773D-E491-4C24-AC98-6F9CEA11F3B1}"/>
              </a:ext>
            </a:extLst>
          </p:cNvPr>
          <p:cNvSpPr/>
          <p:nvPr/>
        </p:nvSpPr>
        <p:spPr>
          <a:xfrm>
            <a:off x="2831291" y="3283412"/>
            <a:ext cx="8702618" cy="1282112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940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D8778F-1811-4D2B-AC28-04A29298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4" y="332614"/>
            <a:ext cx="9912955" cy="285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3D7C9E9-31A8-4F17-AD6C-18CE9739F6E6}"/>
              </a:ext>
            </a:extLst>
          </p:cNvPr>
          <p:cNvSpPr/>
          <p:nvPr/>
        </p:nvSpPr>
        <p:spPr>
          <a:xfrm>
            <a:off x="6908690" y="2037473"/>
            <a:ext cx="2768710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27E918-9E47-4572-9B15-C346D0D5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" y="3748366"/>
            <a:ext cx="4311067" cy="303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AF071-0B58-4B5B-A7CB-284FDFBCD3F0}"/>
              </a:ext>
            </a:extLst>
          </p:cNvPr>
          <p:cNvSpPr/>
          <p:nvPr/>
        </p:nvSpPr>
        <p:spPr>
          <a:xfrm>
            <a:off x="1227159" y="4955921"/>
            <a:ext cx="2517009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48A9704-372F-4282-94DC-52B4F4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48" y="3809363"/>
            <a:ext cx="3453797" cy="290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D133CD2-0494-4A6A-8870-76C9886D576B}"/>
              </a:ext>
            </a:extLst>
          </p:cNvPr>
          <p:cNvSpPr/>
          <p:nvPr/>
        </p:nvSpPr>
        <p:spPr>
          <a:xfrm>
            <a:off x="4974814" y="4652255"/>
            <a:ext cx="2517009" cy="7926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40B9214-95A2-4C81-8C47-F0DE433B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14" y="3545503"/>
            <a:ext cx="4322797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0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A39FA3-E6D8-46B5-AD94-6A4C50A2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" y="304800"/>
            <a:ext cx="8211788" cy="3882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288EC7E-2D86-4ECE-860D-86856B77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57" y="315784"/>
            <a:ext cx="3586010" cy="387116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12EF9AF-19AB-4F1B-A077-7D694C2C2850}"/>
              </a:ext>
            </a:extLst>
          </p:cNvPr>
          <p:cNvSpPr/>
          <p:nvPr/>
        </p:nvSpPr>
        <p:spPr>
          <a:xfrm>
            <a:off x="5179276" y="2441885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C6FBBC-7E6C-49AC-949E-BE5C717BC8E8}"/>
              </a:ext>
            </a:extLst>
          </p:cNvPr>
          <p:cNvSpPr/>
          <p:nvPr/>
        </p:nvSpPr>
        <p:spPr>
          <a:xfrm>
            <a:off x="8490512" y="1969963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586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175E5-DAA5-4077-ADC6-B779812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0" y="387293"/>
            <a:ext cx="747373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0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297257-BDB0-4D0E-983A-DFB3FD91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71" y="852742"/>
            <a:ext cx="7634256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5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FA5CC65-C82D-4812-AD4F-E25B1663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2" y="595116"/>
            <a:ext cx="80707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59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C223D25-6538-4F4F-986B-E37C61D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82706"/>
            <a:ext cx="10896680" cy="35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C45C077-926D-43A3-BA43-5A27404F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1046437"/>
            <a:ext cx="2876571" cy="393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2AF7F3-8448-47B6-B319-2F48A1BD3B68}"/>
              </a:ext>
            </a:extLst>
          </p:cNvPr>
          <p:cNvSpPr/>
          <p:nvPr/>
        </p:nvSpPr>
        <p:spPr>
          <a:xfrm>
            <a:off x="7375221" y="1774564"/>
            <a:ext cx="2710888" cy="67076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0FBA6BD-F1ED-4F3A-8679-B06B2B08AA67}"/>
              </a:ext>
            </a:extLst>
          </p:cNvPr>
          <p:cNvSpPr/>
          <p:nvPr/>
        </p:nvSpPr>
        <p:spPr>
          <a:xfrm>
            <a:off x="2813505" y="634647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53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40AD4C-FB10-4E4E-876B-F1FBA9E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56" y="595116"/>
            <a:ext cx="8998886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C73CFE3-6780-41C1-8C0F-D8339305E49B}"/>
              </a:ext>
            </a:extLst>
          </p:cNvPr>
          <p:cNvSpPr/>
          <p:nvPr/>
        </p:nvSpPr>
        <p:spPr>
          <a:xfrm>
            <a:off x="4227882" y="1075187"/>
            <a:ext cx="2036731" cy="50395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826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805354A-B11D-4EE9-82C8-1B19E2AF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" y="1515539"/>
            <a:ext cx="8657070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C67B341-DD7A-46CA-BB13-58D15F943BBD}"/>
              </a:ext>
            </a:extLst>
          </p:cNvPr>
          <p:cNvSpPr/>
          <p:nvPr/>
        </p:nvSpPr>
        <p:spPr>
          <a:xfrm>
            <a:off x="6180936" y="3503522"/>
            <a:ext cx="1420786" cy="40411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F722D06-CEF2-44E0-8C35-63A27252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41" y="1887651"/>
            <a:ext cx="5164013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9F3519-E362-4B4C-A305-74290C939609}"/>
              </a:ext>
            </a:extLst>
          </p:cNvPr>
          <p:cNvSpPr/>
          <p:nvPr/>
        </p:nvSpPr>
        <p:spPr>
          <a:xfrm>
            <a:off x="10509470" y="2183027"/>
            <a:ext cx="1682529" cy="24259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5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BA8428-FD41-461B-9BA1-E97D0EA5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" y="949433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6BF77EE-D207-4DB8-99E2-AA9E16F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0" y="949432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7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CED41A-6C7D-4AAA-B7D8-404D34DC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" y="412888"/>
            <a:ext cx="9044054" cy="246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1695F0E-F8D1-4F8E-93E9-B548716E6638}"/>
              </a:ext>
            </a:extLst>
          </p:cNvPr>
          <p:cNvSpPr/>
          <p:nvPr/>
        </p:nvSpPr>
        <p:spPr>
          <a:xfrm>
            <a:off x="314502" y="75504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B1391A7-19E5-4749-BC2C-2158DE9C4A09}"/>
              </a:ext>
            </a:extLst>
          </p:cNvPr>
          <p:cNvSpPr/>
          <p:nvPr/>
        </p:nvSpPr>
        <p:spPr>
          <a:xfrm>
            <a:off x="1699791" y="1110952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8CC67B5-1434-4246-A555-555ABEC51F14}"/>
              </a:ext>
            </a:extLst>
          </p:cNvPr>
          <p:cNvSpPr/>
          <p:nvPr/>
        </p:nvSpPr>
        <p:spPr>
          <a:xfrm>
            <a:off x="7147862" y="2123910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DB59BC-A0F9-48EE-968F-732440E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98" y="412888"/>
            <a:ext cx="3075713" cy="26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DA800D1-6B68-4496-95E1-77DDE3E0B3B5}"/>
              </a:ext>
            </a:extLst>
          </p:cNvPr>
          <p:cNvSpPr/>
          <p:nvPr/>
        </p:nvSpPr>
        <p:spPr>
          <a:xfrm>
            <a:off x="9850176" y="953295"/>
            <a:ext cx="1205804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A5FB6EF-036A-4813-A11C-2F5099196C66}"/>
              </a:ext>
            </a:extLst>
          </p:cNvPr>
          <p:cNvSpPr/>
          <p:nvPr/>
        </p:nvSpPr>
        <p:spPr>
          <a:xfrm>
            <a:off x="9843054" y="1501407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5040424-873D-446B-9BAD-532A931D6276}"/>
              </a:ext>
            </a:extLst>
          </p:cNvPr>
          <p:cNvSpPr/>
          <p:nvPr/>
        </p:nvSpPr>
        <p:spPr>
          <a:xfrm>
            <a:off x="9874742" y="2078203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1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8F60DC-B56E-4F88-8677-F2AF5341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359678"/>
            <a:ext cx="10972880" cy="413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26BA48E-1BC1-4499-BC25-2A8EF7F8C514}"/>
              </a:ext>
            </a:extLst>
          </p:cNvPr>
          <p:cNvSpPr/>
          <p:nvPr/>
        </p:nvSpPr>
        <p:spPr>
          <a:xfrm>
            <a:off x="8771461" y="2171077"/>
            <a:ext cx="2672228" cy="5283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65259A3-4D4E-42EB-95C5-D340DB43D6BB}"/>
              </a:ext>
            </a:extLst>
          </p:cNvPr>
          <p:cNvSpPr/>
          <p:nvPr/>
        </p:nvSpPr>
        <p:spPr>
          <a:xfrm>
            <a:off x="3169409" y="1965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9DE727-7950-4F3B-8E3C-92A619F7E908}"/>
              </a:ext>
            </a:extLst>
          </p:cNvPr>
          <p:cNvSpPr/>
          <p:nvPr/>
        </p:nvSpPr>
        <p:spPr>
          <a:xfrm>
            <a:off x="4407737" y="3942325"/>
            <a:ext cx="1401714" cy="1379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73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8B8DA8-C3EB-4DC2-9639-00871268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1611977"/>
            <a:ext cx="6882066" cy="36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DDA194-8202-4432-AC49-93C9399EA283}"/>
              </a:ext>
            </a:extLst>
          </p:cNvPr>
          <p:cNvSpPr/>
          <p:nvPr/>
        </p:nvSpPr>
        <p:spPr>
          <a:xfrm>
            <a:off x="4013295" y="1804222"/>
            <a:ext cx="1741402" cy="41881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4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37527-3D27-4752-954E-6569A6D6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3" b="58744"/>
          <a:stretch/>
        </p:blipFill>
        <p:spPr>
          <a:xfrm>
            <a:off x="336501" y="329522"/>
            <a:ext cx="8100917" cy="282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36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F82FA9D-6BF3-4EF7-9462-8169FE7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4" y="256973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F0609F-5A49-4267-A530-6D255C1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4" y="1337245"/>
            <a:ext cx="3147978" cy="35192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CCC7EB0-6933-48A6-BD0C-54802DFE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0" y="1924891"/>
            <a:ext cx="6357710" cy="425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EFE0F58-E942-4F2D-8155-696228DA9DD5}"/>
              </a:ext>
            </a:extLst>
          </p:cNvPr>
          <p:cNvSpPr/>
          <p:nvPr/>
        </p:nvSpPr>
        <p:spPr>
          <a:xfrm>
            <a:off x="1372282" y="2617295"/>
            <a:ext cx="1741402" cy="5256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3E157F-335C-4273-B860-A0A461B2A143}"/>
              </a:ext>
            </a:extLst>
          </p:cNvPr>
          <p:cNvSpPr/>
          <p:nvPr/>
        </p:nvSpPr>
        <p:spPr>
          <a:xfrm>
            <a:off x="3194555" y="2688460"/>
            <a:ext cx="1025402" cy="3832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04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5AE4C8-7AB0-4AF6-8D0B-1A0F6A1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7" y="311727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A9FF450-E8C3-478A-B43D-90D81E2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6" y="796949"/>
            <a:ext cx="8107203" cy="543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E0B1DB-E13E-4321-B68E-FD227E49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26" y="1153090"/>
            <a:ext cx="8107203" cy="5073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C609EE-2BB1-4AFE-9B6F-B1A51B32F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177" y="1431718"/>
            <a:ext cx="536116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AA14FE-1F37-4D21-A6BA-E50FE855FD22}"/>
              </a:ext>
            </a:extLst>
          </p:cNvPr>
          <p:cNvCxnSpPr/>
          <p:nvPr/>
        </p:nvCxnSpPr>
        <p:spPr>
          <a:xfrm flipV="1">
            <a:off x="3115443" y="1975041"/>
            <a:ext cx="960121" cy="70073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8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4B5917D-F6F5-4D5E-84FD-E52A342C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2" y="595115"/>
            <a:ext cx="888383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149003A-A3B8-4F8E-AA0E-B25B707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11" y="762685"/>
            <a:ext cx="568837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B7F4576-052E-4B25-8C84-F94D0CABF17D}"/>
              </a:ext>
            </a:extLst>
          </p:cNvPr>
          <p:cNvSpPr/>
          <p:nvPr/>
        </p:nvSpPr>
        <p:spPr>
          <a:xfrm>
            <a:off x="1335857" y="1649630"/>
            <a:ext cx="982976" cy="20264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65F8714-AEFC-46F4-AC5C-5073D1855278}"/>
              </a:ext>
            </a:extLst>
          </p:cNvPr>
          <p:cNvSpPr/>
          <p:nvPr/>
        </p:nvSpPr>
        <p:spPr>
          <a:xfrm>
            <a:off x="6747162" y="1385896"/>
            <a:ext cx="982976" cy="24520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885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058200-8134-434A-8256-91C7482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" y="241825"/>
            <a:ext cx="784928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0EAD73A-4915-41A6-B9F1-5E668ED0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1" y="595116"/>
            <a:ext cx="7612094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22E7594-3530-4F18-9276-4AF9ACCDFEC9}"/>
              </a:ext>
            </a:extLst>
          </p:cNvPr>
          <p:cNvCxnSpPr>
            <a:cxnSpLocks/>
          </p:cNvCxnSpPr>
          <p:nvPr/>
        </p:nvCxnSpPr>
        <p:spPr>
          <a:xfrm flipV="1">
            <a:off x="2039213" y="2473755"/>
            <a:ext cx="1840060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ACB2F3-4B36-4DF0-958F-059F7F1F0870}"/>
              </a:ext>
            </a:extLst>
          </p:cNvPr>
          <p:cNvSpPr/>
          <p:nvPr/>
        </p:nvSpPr>
        <p:spPr>
          <a:xfrm>
            <a:off x="905708" y="2325408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560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FF3BCA-DDC3-41D1-8DBF-F92D5DA2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" y="193334"/>
            <a:ext cx="7066309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F1FE2D-7833-410C-8255-CF4ED82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03" y="430121"/>
            <a:ext cx="688293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FBF99EA-6B8F-487F-B583-5DA6EF4160EE}"/>
              </a:ext>
            </a:extLst>
          </p:cNvPr>
          <p:cNvCxnSpPr>
            <a:cxnSpLocks/>
          </p:cNvCxnSpPr>
          <p:nvPr/>
        </p:nvCxnSpPr>
        <p:spPr>
          <a:xfrm flipV="1">
            <a:off x="1903854" y="4351765"/>
            <a:ext cx="1581949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F18B631-DAB0-4BBE-842C-17A1B23704AF}"/>
              </a:ext>
            </a:extLst>
          </p:cNvPr>
          <p:cNvSpPr/>
          <p:nvPr/>
        </p:nvSpPr>
        <p:spPr>
          <a:xfrm>
            <a:off x="822580" y="4216554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5B1EAC8-EEBE-480F-AFA9-BA3EC020AF8D}"/>
              </a:ext>
            </a:extLst>
          </p:cNvPr>
          <p:cNvSpPr/>
          <p:nvPr/>
        </p:nvSpPr>
        <p:spPr>
          <a:xfrm>
            <a:off x="3572707" y="1147772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68876E-5EC3-46F8-9E2E-3C74F27ECF1A}"/>
              </a:ext>
            </a:extLst>
          </p:cNvPr>
          <p:cNvSpPr/>
          <p:nvPr/>
        </p:nvSpPr>
        <p:spPr>
          <a:xfrm>
            <a:off x="5312451" y="2124518"/>
            <a:ext cx="3419688" cy="3000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E47823-4B7E-42EE-A61A-3CBABA489C6D}"/>
              </a:ext>
            </a:extLst>
          </p:cNvPr>
          <p:cNvSpPr/>
          <p:nvPr/>
        </p:nvSpPr>
        <p:spPr>
          <a:xfrm>
            <a:off x="5303849" y="4653263"/>
            <a:ext cx="1595310" cy="4279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509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C6762A-14B7-49A8-8860-91027689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918766"/>
            <a:ext cx="9160030" cy="5020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14524FB-33B0-426D-8D22-606BEEA822B1}"/>
              </a:ext>
            </a:extLst>
          </p:cNvPr>
          <p:cNvSpPr/>
          <p:nvPr/>
        </p:nvSpPr>
        <p:spPr>
          <a:xfrm>
            <a:off x="2379690" y="1303655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677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6AE3CA-4A2C-4C28-B38A-C899B586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328590"/>
            <a:ext cx="5291176" cy="310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005ACB7-5A04-44A7-9BD4-79BAB44D8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" y="3602908"/>
            <a:ext cx="6143670" cy="308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8DEA405-ED6E-417E-9512-64C8EE025B81}"/>
              </a:ext>
            </a:extLst>
          </p:cNvPr>
          <p:cNvSpPr/>
          <p:nvPr/>
        </p:nvSpPr>
        <p:spPr>
          <a:xfrm>
            <a:off x="901318" y="4457513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B45B044-E055-426D-9DDE-D8434124D4BE}"/>
              </a:ext>
            </a:extLst>
          </p:cNvPr>
          <p:cNvSpPr/>
          <p:nvPr/>
        </p:nvSpPr>
        <p:spPr>
          <a:xfrm>
            <a:off x="2472506" y="855835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0F34115-2970-42B4-B182-ACB4C188CDC3}"/>
              </a:ext>
            </a:extLst>
          </p:cNvPr>
          <p:cNvSpPr/>
          <p:nvPr/>
        </p:nvSpPr>
        <p:spPr>
          <a:xfrm>
            <a:off x="902432" y="5595704"/>
            <a:ext cx="5293751" cy="55816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B4C1FA6-99D4-4321-9739-29A8F129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4" y="137468"/>
            <a:ext cx="5063895" cy="658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D926A17-6455-49B0-9A7F-E7D54627BB92}"/>
              </a:ext>
            </a:extLst>
          </p:cNvPr>
          <p:cNvSpPr/>
          <p:nvPr/>
        </p:nvSpPr>
        <p:spPr>
          <a:xfrm>
            <a:off x="7276960" y="11267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1E3C46C-6058-46CD-BBAE-F7B42D689D72}"/>
              </a:ext>
            </a:extLst>
          </p:cNvPr>
          <p:cNvSpPr/>
          <p:nvPr/>
        </p:nvSpPr>
        <p:spPr>
          <a:xfrm>
            <a:off x="7276960" y="15912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041D183-0171-4B88-885A-CAB4A75446F5}"/>
              </a:ext>
            </a:extLst>
          </p:cNvPr>
          <p:cNvSpPr/>
          <p:nvPr/>
        </p:nvSpPr>
        <p:spPr>
          <a:xfrm>
            <a:off x="7276959" y="2031997"/>
            <a:ext cx="4774503" cy="2049024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EEE11D8-7C09-4DED-B430-57C77227DB35}"/>
              </a:ext>
            </a:extLst>
          </p:cNvPr>
          <p:cNvSpPr/>
          <p:nvPr/>
        </p:nvSpPr>
        <p:spPr>
          <a:xfrm>
            <a:off x="7272129" y="4816514"/>
            <a:ext cx="4774503" cy="1803701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40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BEF6BA2-C029-4B2A-A43F-289A36AA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9"/>
          <a:stretch/>
        </p:blipFill>
        <p:spPr>
          <a:xfrm>
            <a:off x="465933" y="416575"/>
            <a:ext cx="4385315" cy="23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A5552D4-30F5-4C38-81B7-8D70BE07D527}"/>
              </a:ext>
            </a:extLst>
          </p:cNvPr>
          <p:cNvSpPr/>
          <p:nvPr/>
        </p:nvSpPr>
        <p:spPr>
          <a:xfrm>
            <a:off x="1962965" y="711243"/>
            <a:ext cx="837716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1CFAE50-4DDB-4A09-A46A-CB4032D0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3" y="3181677"/>
            <a:ext cx="5100675" cy="238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20D516A-E5D2-438E-9823-F7E0F93F1F84}"/>
              </a:ext>
            </a:extLst>
          </p:cNvPr>
          <p:cNvSpPr/>
          <p:nvPr/>
        </p:nvSpPr>
        <p:spPr>
          <a:xfrm>
            <a:off x="531673" y="447148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A805ABC-9F76-4BFE-865F-D5E1AB29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6" y="346824"/>
            <a:ext cx="2768213" cy="59478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582E43D-4D5C-4A62-9CC0-B5EDE88ABA68}"/>
              </a:ext>
            </a:extLst>
          </p:cNvPr>
          <p:cNvSpPr/>
          <p:nvPr/>
        </p:nvSpPr>
        <p:spPr>
          <a:xfrm>
            <a:off x="6625293" y="859645"/>
            <a:ext cx="996532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39B2661-F66C-4FCD-A408-9AFC3102273E}"/>
              </a:ext>
            </a:extLst>
          </p:cNvPr>
          <p:cNvSpPr/>
          <p:nvPr/>
        </p:nvSpPr>
        <p:spPr>
          <a:xfrm>
            <a:off x="6625292" y="1392292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EDFA0E65-E9B8-417A-869C-0FC0A1DF7759}"/>
              </a:ext>
            </a:extLst>
          </p:cNvPr>
          <p:cNvSpPr/>
          <p:nvPr/>
        </p:nvSpPr>
        <p:spPr>
          <a:xfrm>
            <a:off x="6625292" y="1915708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05DC49A-B927-4D07-B288-B05F1B45D055}"/>
              </a:ext>
            </a:extLst>
          </p:cNvPr>
          <p:cNvSpPr/>
          <p:nvPr/>
        </p:nvSpPr>
        <p:spPr>
          <a:xfrm>
            <a:off x="6625291" y="2429935"/>
            <a:ext cx="2414673" cy="693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FFC31EC-77D0-4AB9-96E0-53E3D7CBA567}"/>
              </a:ext>
            </a:extLst>
          </p:cNvPr>
          <p:cNvSpPr/>
          <p:nvPr/>
        </p:nvSpPr>
        <p:spPr>
          <a:xfrm>
            <a:off x="6625291" y="3218856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0CF3B42-61F6-459E-8809-C5187B230BE1}"/>
              </a:ext>
            </a:extLst>
          </p:cNvPr>
          <p:cNvSpPr/>
          <p:nvPr/>
        </p:nvSpPr>
        <p:spPr>
          <a:xfrm>
            <a:off x="6625291" y="3734202"/>
            <a:ext cx="2414673" cy="1330588"/>
          </a:xfrm>
          <a:prstGeom prst="roundRect">
            <a:avLst>
              <a:gd name="adj" fmla="val 9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127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72406-7114-4B0A-B169-9E132382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09" y="3081335"/>
            <a:ext cx="866781" cy="695330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26EF416-EF97-4E3C-9EA6-26BFC47F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218520"/>
            <a:ext cx="5652653" cy="348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99C4F67-B58C-4E61-8F9A-FA4707A9F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63" y="218520"/>
            <a:ext cx="5546567" cy="562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5575B66-AC18-4F07-8F8C-D437B4A814BD}"/>
              </a:ext>
            </a:extLst>
          </p:cNvPr>
          <p:cNvSpPr/>
          <p:nvPr/>
        </p:nvSpPr>
        <p:spPr>
          <a:xfrm>
            <a:off x="2333960" y="530254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E941F4D-C4C6-4E2D-898E-C718A61827F9}"/>
              </a:ext>
            </a:extLst>
          </p:cNvPr>
          <p:cNvSpPr/>
          <p:nvPr/>
        </p:nvSpPr>
        <p:spPr>
          <a:xfrm>
            <a:off x="214083" y="269331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2FA5F5A-D41D-4996-B3F5-8BBE17CD63E4}"/>
              </a:ext>
            </a:extLst>
          </p:cNvPr>
          <p:cNvSpPr/>
          <p:nvPr/>
        </p:nvSpPr>
        <p:spPr>
          <a:xfrm>
            <a:off x="6319581" y="1846240"/>
            <a:ext cx="2304250" cy="11286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9888D13-EFF4-43C3-B6FB-00FA668ABD58}"/>
              </a:ext>
            </a:extLst>
          </p:cNvPr>
          <p:cNvSpPr/>
          <p:nvPr/>
        </p:nvSpPr>
        <p:spPr>
          <a:xfrm>
            <a:off x="6356664" y="3688849"/>
            <a:ext cx="5313880" cy="48344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7574E6F-7553-49A5-8FA2-788A6ACF7720}"/>
              </a:ext>
            </a:extLst>
          </p:cNvPr>
          <p:cNvSpPr/>
          <p:nvPr/>
        </p:nvSpPr>
        <p:spPr>
          <a:xfrm>
            <a:off x="6356664" y="4281556"/>
            <a:ext cx="5313880" cy="11665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691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191E158-57F1-4022-A3B1-32DCDD0BA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6" y="174304"/>
            <a:ext cx="5216943" cy="420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79530B4-DA90-4E21-B2DE-A06C053CF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60" y="174304"/>
            <a:ext cx="6129116" cy="447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6C117E4-A1B2-4686-B09E-2CF760F3498D}"/>
              </a:ext>
            </a:extLst>
          </p:cNvPr>
          <p:cNvSpPr/>
          <p:nvPr/>
        </p:nvSpPr>
        <p:spPr>
          <a:xfrm>
            <a:off x="2885187" y="564890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6DEB2B1-D100-4609-9F01-7201AB14A857}"/>
              </a:ext>
            </a:extLst>
          </p:cNvPr>
          <p:cNvSpPr/>
          <p:nvPr/>
        </p:nvSpPr>
        <p:spPr>
          <a:xfrm>
            <a:off x="292989" y="3503801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281DD24-113D-4C44-9BE2-7706327ECB29}"/>
              </a:ext>
            </a:extLst>
          </p:cNvPr>
          <p:cNvSpPr/>
          <p:nvPr/>
        </p:nvSpPr>
        <p:spPr>
          <a:xfrm>
            <a:off x="5807098" y="1910528"/>
            <a:ext cx="5858429" cy="122059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4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27D9774-D5A9-41F6-B4B2-03A57D18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0" y="83096"/>
            <a:ext cx="5451483" cy="439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F72F3B6-49E8-42A0-A962-00752DAB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83096"/>
            <a:ext cx="5546567" cy="6434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588B987-5035-482D-8308-083C97F74CB6}"/>
              </a:ext>
            </a:extLst>
          </p:cNvPr>
          <p:cNvSpPr/>
          <p:nvPr/>
        </p:nvSpPr>
        <p:spPr>
          <a:xfrm>
            <a:off x="2760496" y="509472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89A538D-5550-4E6E-8DB1-1AE62ACC37D1}"/>
              </a:ext>
            </a:extLst>
          </p:cNvPr>
          <p:cNvSpPr/>
          <p:nvPr/>
        </p:nvSpPr>
        <p:spPr>
          <a:xfrm>
            <a:off x="230643" y="3732402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950E31B-5928-4031-BDE3-B930693C7240}"/>
              </a:ext>
            </a:extLst>
          </p:cNvPr>
          <p:cNvSpPr/>
          <p:nvPr/>
        </p:nvSpPr>
        <p:spPr>
          <a:xfrm>
            <a:off x="6096000" y="2617111"/>
            <a:ext cx="5299364" cy="117210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5116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8591E72-9636-41C3-B718-31B2EAF8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50" y="816107"/>
            <a:ext cx="6776321" cy="444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465C76B-BDD7-4483-905F-909CE405AD3E}"/>
              </a:ext>
            </a:extLst>
          </p:cNvPr>
          <p:cNvSpPr/>
          <p:nvPr/>
        </p:nvSpPr>
        <p:spPr>
          <a:xfrm>
            <a:off x="3696798" y="1151787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82523AB-36C4-4A76-82FA-F8416BC0FA4B}"/>
              </a:ext>
            </a:extLst>
          </p:cNvPr>
          <p:cNvSpPr/>
          <p:nvPr/>
        </p:nvSpPr>
        <p:spPr>
          <a:xfrm>
            <a:off x="1135350" y="321932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ACD305B-BBF5-4101-BA31-E17B75737610}"/>
              </a:ext>
            </a:extLst>
          </p:cNvPr>
          <p:cNvSpPr/>
          <p:nvPr/>
        </p:nvSpPr>
        <p:spPr>
          <a:xfrm>
            <a:off x="3794589" y="3186236"/>
            <a:ext cx="2469575" cy="50742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4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6E6D24-4105-4A46-8291-F1605A13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DC7583D-625D-46D0-98C7-21D312EC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3" y="283109"/>
            <a:ext cx="4849741" cy="26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95ADC07-8083-4B5A-A05F-6DAA8E770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35" y="260661"/>
            <a:ext cx="4271025" cy="308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601EDAA-0DC4-485E-B465-B3BD4E2F9FEA}"/>
              </a:ext>
            </a:extLst>
          </p:cNvPr>
          <p:cNvSpPr/>
          <p:nvPr/>
        </p:nvSpPr>
        <p:spPr>
          <a:xfrm>
            <a:off x="1954738" y="2490766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3E7AC1F-9437-4FEC-A955-B9F78C299D94}"/>
              </a:ext>
            </a:extLst>
          </p:cNvPr>
          <p:cNvSpPr/>
          <p:nvPr/>
        </p:nvSpPr>
        <p:spPr>
          <a:xfrm>
            <a:off x="4483645" y="2593653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2942370-A17F-411E-B414-2A88F5F0FF11}"/>
              </a:ext>
            </a:extLst>
          </p:cNvPr>
          <p:cNvSpPr/>
          <p:nvPr/>
        </p:nvSpPr>
        <p:spPr>
          <a:xfrm>
            <a:off x="6174646" y="523021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062481F-26F4-4D3C-B71C-1A8BAFE5EC28}"/>
              </a:ext>
            </a:extLst>
          </p:cNvPr>
          <p:cNvSpPr/>
          <p:nvPr/>
        </p:nvSpPr>
        <p:spPr>
          <a:xfrm>
            <a:off x="9808614" y="622934"/>
            <a:ext cx="996532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A9C0E5-D056-41C9-8049-DAAA0C38906E}"/>
              </a:ext>
            </a:extLst>
          </p:cNvPr>
          <p:cNvSpPr/>
          <p:nvPr/>
        </p:nvSpPr>
        <p:spPr>
          <a:xfrm>
            <a:off x="9808614" y="1065532"/>
            <a:ext cx="1531041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471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06A8CFF-821E-4AF1-9921-1ED7AF29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E407B3-4C3F-4449-B299-F8446C68E66A}"/>
              </a:ext>
            </a:extLst>
          </p:cNvPr>
          <p:cNvSpPr/>
          <p:nvPr/>
        </p:nvSpPr>
        <p:spPr>
          <a:xfrm>
            <a:off x="1749556" y="62363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98C537-60D0-403A-B03D-4595704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7" y="260661"/>
            <a:ext cx="7143802" cy="370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9BA9C-5505-4D5C-A70E-92C7D5E32294}"/>
              </a:ext>
            </a:extLst>
          </p:cNvPr>
          <p:cNvSpPr/>
          <p:nvPr/>
        </p:nvSpPr>
        <p:spPr>
          <a:xfrm>
            <a:off x="4676034" y="2780674"/>
            <a:ext cx="6811458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66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CAEAA78-485D-4E04-BB31-15EFA823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-1094732"/>
            <a:ext cx="5788861" cy="514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26AAC3B-1CAC-4A9C-BEE6-79C061C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4316985"/>
            <a:ext cx="5777797" cy="392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A62783-548A-4FAF-8759-FF5C91A5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0"/>
          <a:stretch/>
        </p:blipFill>
        <p:spPr>
          <a:xfrm>
            <a:off x="6208355" y="-1094732"/>
            <a:ext cx="3316644" cy="802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C4038-B3E1-4689-8DAD-71685992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07"/>
          <a:stretch/>
        </p:blipFill>
        <p:spPr>
          <a:xfrm>
            <a:off x="9428753" y="2632364"/>
            <a:ext cx="2826166" cy="561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FAFD8E-2811-4FA6-964D-372D4B7C35F0}"/>
              </a:ext>
            </a:extLst>
          </p:cNvPr>
          <p:cNvSpPr/>
          <p:nvPr/>
        </p:nvSpPr>
        <p:spPr>
          <a:xfrm>
            <a:off x="3318289" y="494673"/>
            <a:ext cx="2659947" cy="1403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2012683-7AFB-47C4-895E-F675D6EFC7EE}"/>
              </a:ext>
            </a:extLst>
          </p:cNvPr>
          <p:cNvSpPr/>
          <p:nvPr/>
        </p:nvSpPr>
        <p:spPr>
          <a:xfrm>
            <a:off x="3318289" y="2080893"/>
            <a:ext cx="2659947" cy="17568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47656DB-509F-47AF-84C9-19EBD9915522}"/>
              </a:ext>
            </a:extLst>
          </p:cNvPr>
          <p:cNvSpPr/>
          <p:nvPr/>
        </p:nvSpPr>
        <p:spPr>
          <a:xfrm>
            <a:off x="608236" y="6881073"/>
            <a:ext cx="5245309" cy="5496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4A31F18-1110-47A4-BA50-618AF4A3AA67}"/>
              </a:ext>
            </a:extLst>
          </p:cNvPr>
          <p:cNvSpPr/>
          <p:nvPr/>
        </p:nvSpPr>
        <p:spPr>
          <a:xfrm>
            <a:off x="6551836" y="596079"/>
            <a:ext cx="2876917" cy="60233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DCB2CE5-CB1E-4025-B275-DE72D3CF6584}"/>
              </a:ext>
            </a:extLst>
          </p:cNvPr>
          <p:cNvSpPr/>
          <p:nvPr/>
        </p:nvSpPr>
        <p:spPr>
          <a:xfrm>
            <a:off x="6551836" y="2030025"/>
            <a:ext cx="2876917" cy="126043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4B77F51-8E7A-4F78-9DD7-0186E334A599}"/>
              </a:ext>
            </a:extLst>
          </p:cNvPr>
          <p:cNvSpPr/>
          <p:nvPr/>
        </p:nvSpPr>
        <p:spPr>
          <a:xfrm>
            <a:off x="6574584" y="3424781"/>
            <a:ext cx="2876917" cy="16113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553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0676F3-5A19-4705-A0CF-2C486211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A6A0FBA-FC16-4215-B5AF-F87030A2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26" y="296780"/>
            <a:ext cx="2393074" cy="516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E4A894-4AE0-4E72-B4A2-EF06C1E6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3" y="296780"/>
            <a:ext cx="2203413" cy="551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683FEF0-E71F-4EB5-A63B-245043565EB9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BFFF5AF-B3DE-4599-B742-9BE60B2AA984}"/>
              </a:ext>
            </a:extLst>
          </p:cNvPr>
          <p:cNvSpPr/>
          <p:nvPr/>
        </p:nvSpPr>
        <p:spPr>
          <a:xfrm>
            <a:off x="7889893" y="1572822"/>
            <a:ext cx="2133871" cy="54692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954818-7D61-4D32-98A2-FF6CDFABBE4A}"/>
              </a:ext>
            </a:extLst>
          </p:cNvPr>
          <p:cNvSpPr/>
          <p:nvPr/>
        </p:nvSpPr>
        <p:spPr>
          <a:xfrm>
            <a:off x="7889893" y="4143245"/>
            <a:ext cx="2133871" cy="132318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202B1E0-5F19-4603-ADDE-C01D376F6038}"/>
              </a:ext>
            </a:extLst>
          </p:cNvPr>
          <p:cNvSpPr/>
          <p:nvPr/>
        </p:nvSpPr>
        <p:spPr>
          <a:xfrm>
            <a:off x="7889893" y="3132912"/>
            <a:ext cx="2133871" cy="97627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7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2E5B7A3-B292-4628-B70A-6177A65D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7" y="157263"/>
            <a:ext cx="2794689" cy="692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62AAA1B-20C2-42A7-A58F-7B2E6AC9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101845"/>
            <a:ext cx="4915555" cy="292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B80A01-2F02-4029-9153-81DBD948D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78" y="3249464"/>
            <a:ext cx="2343372" cy="376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70A15E9-FA67-4EB0-ABD2-8C4E4C7D4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3231178"/>
            <a:ext cx="3305675" cy="379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73F70F-5906-4FE9-A50A-9621454FB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/>
          <a:stretch/>
        </p:blipFill>
        <p:spPr>
          <a:xfrm>
            <a:off x="9572228" y="157263"/>
            <a:ext cx="2999796" cy="658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310E09F-ACEE-41C1-8658-A15950F171DA}"/>
              </a:ext>
            </a:extLst>
          </p:cNvPr>
          <p:cNvSpPr/>
          <p:nvPr/>
        </p:nvSpPr>
        <p:spPr>
          <a:xfrm>
            <a:off x="212782" y="1330368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EE9E4D7-F275-4300-8A7D-373F9B5C4F30}"/>
              </a:ext>
            </a:extLst>
          </p:cNvPr>
          <p:cNvSpPr/>
          <p:nvPr/>
        </p:nvSpPr>
        <p:spPr>
          <a:xfrm>
            <a:off x="6312946" y="1746003"/>
            <a:ext cx="2768710" cy="650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7AEA8D-0072-4A3C-A150-67B385D11C47}"/>
              </a:ext>
            </a:extLst>
          </p:cNvPr>
          <p:cNvSpPr/>
          <p:nvPr/>
        </p:nvSpPr>
        <p:spPr>
          <a:xfrm>
            <a:off x="6286967" y="4544621"/>
            <a:ext cx="2768710" cy="151674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47BC6A4-696D-460B-9496-3D31B0D2615E}"/>
              </a:ext>
            </a:extLst>
          </p:cNvPr>
          <p:cNvSpPr/>
          <p:nvPr/>
        </p:nvSpPr>
        <p:spPr>
          <a:xfrm>
            <a:off x="9687771" y="1789054"/>
            <a:ext cx="2768710" cy="15845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147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64A93A-BBA6-4802-84A2-5E8FC5B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" y="500041"/>
            <a:ext cx="11130044" cy="585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71C1B9A-6A5A-4DFD-96E8-F85EEA5DF77E}"/>
              </a:ext>
            </a:extLst>
          </p:cNvPr>
          <p:cNvSpPr/>
          <p:nvPr/>
        </p:nvSpPr>
        <p:spPr>
          <a:xfrm>
            <a:off x="2831291" y="2127004"/>
            <a:ext cx="8702618" cy="4426195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17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47</Words>
  <Application>Microsoft Office PowerPoint</Application>
  <PresentationFormat>ワイド画面</PresentationFormat>
  <Paragraphs>19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8" baseType="lpstr">
      <vt:lpstr>游ゴシック</vt:lpstr>
      <vt:lpstr>游ゴシック Light</vt:lpstr>
      <vt:lpstr>Arial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69</cp:revision>
  <dcterms:created xsi:type="dcterms:W3CDTF">2018-08-20T06:35:44Z</dcterms:created>
  <dcterms:modified xsi:type="dcterms:W3CDTF">2018-09-02T06:32:09Z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